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64" r:id="rId4"/>
    <p:sldId id="258" r:id="rId5"/>
    <p:sldId id="259" r:id="rId6"/>
    <p:sldId id="262" r:id="rId7"/>
    <p:sldId id="260" r:id="rId8"/>
    <p:sldId id="261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3FC8640-7CE4-41B0-89D2-4711DF564B41}">
          <p14:sldIdLst>
            <p14:sldId id="256"/>
            <p14:sldId id="257"/>
            <p14:sldId id="264"/>
            <p14:sldId id="258"/>
            <p14:sldId id="259"/>
            <p14:sldId id="262"/>
            <p14:sldId id="260"/>
            <p14:sldId id="261"/>
            <p14:sldId id="263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89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66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622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47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36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6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4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597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247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241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70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9/23/2020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535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>
            <a:extLst>
              <a:ext uri="{FF2B5EF4-FFF2-40B4-BE49-F238E27FC236}">
                <a16:creationId xmlns:a16="http://schemas.microsoft.com/office/drawing/2014/main" id="{EF7F118C-CB9E-4EBF-96C3-D78E294163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630" b="4100"/>
          <a:stretch/>
        </p:blipFill>
        <p:spPr>
          <a:xfrm>
            <a:off x="-1" y="10"/>
            <a:ext cx="12191999" cy="6857990"/>
          </a:xfrm>
          <a:prstGeom prst="rect">
            <a:avLst/>
          </a:prstGeom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id="{7319A1DD-F557-4EC6-8A8C-F7617B4CD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118982"/>
            <a:ext cx="7537704" cy="2462668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072716-3473-4712-8069-E66CB6348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430" y="661697"/>
            <a:ext cx="11319050" cy="1229306"/>
          </a:xfrm>
        </p:spPr>
        <p:txBody>
          <a:bodyPr>
            <a:noAutofit/>
          </a:bodyPr>
          <a:lstStyle/>
          <a:p>
            <a:endParaRPr lang="en-ID" sz="4400" dirty="0">
              <a:solidFill>
                <a:schemeClr val="tx1"/>
              </a:solidFill>
            </a:endParaRPr>
          </a:p>
          <a:p>
            <a:r>
              <a:rPr lang="en-US" sz="6000" dirty="0"/>
              <a:t>Workshop </a:t>
            </a:r>
            <a:r>
              <a:rPr lang="en-US" sz="6000" dirty="0" err="1"/>
              <a:t>Eletronic</a:t>
            </a:r>
            <a:r>
              <a:rPr lang="en-US" sz="6000" dirty="0"/>
              <a:t> Learning </a:t>
            </a:r>
            <a:endParaRPr lang="en-ID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5A8269-8416-4D4B-AE9D-FEDE83B9B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811" y="3238017"/>
            <a:ext cx="7378892" cy="605256"/>
          </a:xfrm>
        </p:spPr>
        <p:txBody>
          <a:bodyPr>
            <a:noAutofit/>
          </a:bodyPr>
          <a:lstStyle/>
          <a:p>
            <a:r>
              <a:rPr lang="en-US" sz="4000" dirty="0"/>
              <a:t>Google Classroom</a:t>
            </a:r>
            <a:endParaRPr lang="en-ID" sz="4000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2429" y="4641183"/>
            <a:ext cx="63093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390A367-0330-4E03-9D5F-40308A797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D8BBAE17-8742-46DE-87C0-FE8E82055F08}"/>
              </a:ext>
            </a:extLst>
          </p:cNvPr>
          <p:cNvSpPr txBox="1">
            <a:spLocks/>
          </p:cNvSpPr>
          <p:nvPr/>
        </p:nvSpPr>
        <p:spPr>
          <a:xfrm>
            <a:off x="141430" y="4833838"/>
            <a:ext cx="7378892" cy="605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D" sz="4000" dirty="0">
              <a:latin typeface="Agency FB" panose="020B0503020202020204" pitchFamily="34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D36D3DA-5152-46F4-B8DE-ABF328FFA9E3}"/>
              </a:ext>
            </a:extLst>
          </p:cNvPr>
          <p:cNvSpPr txBox="1">
            <a:spLocks/>
          </p:cNvSpPr>
          <p:nvPr/>
        </p:nvSpPr>
        <p:spPr>
          <a:xfrm>
            <a:off x="3515089" y="3986304"/>
            <a:ext cx="4598210" cy="7713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0" i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>
                <a:solidFill>
                  <a:schemeClr val="tx1"/>
                </a:solidFill>
              </a:rPr>
              <a:t>Sumarsono</a:t>
            </a:r>
            <a:endParaRPr lang="en-ID" sz="540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677E137A-B132-4185-9C5F-25E93B3DC458}"/>
              </a:ext>
            </a:extLst>
          </p:cNvPr>
          <p:cNvSpPr txBox="1">
            <a:spLocks/>
          </p:cNvSpPr>
          <p:nvPr/>
        </p:nvSpPr>
        <p:spPr>
          <a:xfrm>
            <a:off x="1280160" y="4809810"/>
            <a:ext cx="5801629" cy="7713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000" i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solidFill>
                  <a:schemeClr val="tx1"/>
                </a:solidFill>
              </a:rPr>
              <a:t>UIN </a:t>
            </a:r>
            <a:r>
              <a:rPr lang="en-US" sz="4400" dirty="0" err="1">
                <a:solidFill>
                  <a:schemeClr val="tx1"/>
                </a:solidFill>
              </a:rPr>
              <a:t>Sunan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Kalijaga</a:t>
            </a:r>
            <a:endParaRPr lang="en-ID" sz="6000" dirty="0"/>
          </a:p>
        </p:txBody>
      </p:sp>
    </p:spTree>
    <p:extLst>
      <p:ext uri="{BB962C8B-B14F-4D97-AF65-F5344CB8AC3E}">
        <p14:creationId xmlns:p14="http://schemas.microsoft.com/office/powerpoint/2010/main" val="463027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6920C-0D00-4FB6-86A1-63CE5492E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bapak</a:t>
            </a:r>
            <a:r>
              <a:rPr lang="en-US" dirty="0"/>
              <a:t> </a:t>
            </a:r>
            <a:r>
              <a:rPr lang="en-US" dirty="0" err="1"/>
              <a:t>ibu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255C8-4D59-4660-B522-7C9C9A711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Semoga</a:t>
            </a:r>
            <a:r>
              <a:rPr lang="en-US" sz="3600" dirty="0"/>
              <a:t> yang </a:t>
            </a:r>
            <a:r>
              <a:rPr lang="en-US" sz="3600" dirty="0" err="1"/>
              <a:t>sedikit</a:t>
            </a:r>
            <a:r>
              <a:rPr lang="en-US" sz="3600" dirty="0"/>
              <a:t> </a:t>
            </a:r>
            <a:r>
              <a:rPr lang="en-US" sz="3600" dirty="0" err="1"/>
              <a:t>ini</a:t>
            </a:r>
            <a:r>
              <a:rPr lang="en-US" sz="3600" dirty="0"/>
              <a:t> </a:t>
            </a:r>
            <a:r>
              <a:rPr lang="en-US" sz="3600" dirty="0" err="1"/>
              <a:t>bisa</a:t>
            </a:r>
            <a:r>
              <a:rPr lang="en-US" sz="3600" dirty="0"/>
              <a:t> </a:t>
            </a:r>
            <a:r>
              <a:rPr lang="en-US" sz="3600" dirty="0" err="1"/>
              <a:t>bermanfaat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kita</a:t>
            </a:r>
            <a:r>
              <a:rPr lang="en-US" sz="3600" dirty="0"/>
              <a:t> </a:t>
            </a:r>
            <a:r>
              <a:rPr lang="en-US" sz="3600" dirty="0" err="1"/>
              <a:t>semua</a:t>
            </a:r>
            <a:endParaRPr lang="en-US" sz="3600" dirty="0"/>
          </a:p>
          <a:p>
            <a:pPr marL="0" indent="0">
              <a:buNone/>
            </a:pP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640234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CF97D-6850-437F-B5F2-CE9E10F2E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/>
              <a:t>Pembelajaran</a:t>
            </a:r>
            <a:r>
              <a:rPr lang="en-US" sz="6600" dirty="0"/>
              <a:t> Online</a:t>
            </a:r>
            <a:endParaRPr lang="en-ID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4FA13-C365-46E8-A8DA-6831E1286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1. </a:t>
            </a:r>
            <a:r>
              <a:rPr lang="en-US" sz="4000" dirty="0" err="1"/>
              <a:t>Syncronous</a:t>
            </a:r>
            <a:r>
              <a:rPr lang="en-US" sz="4000" dirty="0"/>
              <a:t> ( direct )</a:t>
            </a:r>
          </a:p>
          <a:p>
            <a:r>
              <a:rPr lang="en-US" sz="4000" dirty="0"/>
              <a:t>2. </a:t>
            </a:r>
            <a:r>
              <a:rPr lang="en-US" sz="4000" dirty="0" err="1"/>
              <a:t>Asyncronous</a:t>
            </a:r>
            <a:r>
              <a:rPr lang="en-US" sz="4000" dirty="0"/>
              <a:t> (non direct )</a:t>
            </a:r>
          </a:p>
          <a:p>
            <a:r>
              <a:rPr lang="en-ID" sz="4000" dirty="0"/>
              <a:t>     Classroom </a:t>
            </a:r>
            <a:r>
              <a:rPr lang="en-ID" sz="4000" dirty="0">
                <a:sym typeface="Wingdings" panose="05000000000000000000" pitchFamily="2" charset="2"/>
              </a:rPr>
              <a:t> </a:t>
            </a:r>
            <a:r>
              <a:rPr lang="en-ID" sz="4000" dirty="0" err="1">
                <a:sym typeface="Wingdings" panose="05000000000000000000" pitchFamily="2" charset="2"/>
              </a:rPr>
              <a:t>Asyncronous</a:t>
            </a:r>
            <a:endParaRPr lang="en-ID" sz="40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58355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7B29C-0F4C-406A-A022-8F34042F7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dan </a:t>
            </a:r>
            <a:r>
              <a:rPr lang="en-US" dirty="0" err="1"/>
              <a:t>kendala</a:t>
            </a:r>
            <a:r>
              <a:rPr lang="en-US" dirty="0"/>
              <a:t> daring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73C2C-8B0E-4DA0-824A-45C0FA5D8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3505200" cy="3195319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/>
              <a:t>Susah </a:t>
            </a:r>
            <a:r>
              <a:rPr lang="en-US" dirty="0" err="1"/>
              <a:t>Sinyal</a:t>
            </a: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/>
              <a:t>HP </a:t>
            </a:r>
            <a:r>
              <a:rPr lang="en-US" dirty="0" err="1"/>
              <a:t>Jadul</a:t>
            </a: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 err="1"/>
              <a:t>Paket</a:t>
            </a:r>
            <a:r>
              <a:rPr lang="en-US" dirty="0"/>
              <a:t> Data mahal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 err="1"/>
              <a:t>Demografi</a:t>
            </a: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 err="1"/>
              <a:t>Boros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data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sulit</a:t>
            </a: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ID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CDE760-094D-4A0C-A259-273E0C128A78}"/>
              </a:ext>
            </a:extLst>
          </p:cNvPr>
          <p:cNvSpPr txBox="1">
            <a:spLocks/>
          </p:cNvSpPr>
          <p:nvPr/>
        </p:nvSpPr>
        <p:spPr>
          <a:xfrm>
            <a:off x="7741922" y="2245360"/>
            <a:ext cx="3505200" cy="31953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 err="1"/>
              <a:t>Asyncronous</a:t>
            </a:r>
            <a:r>
              <a:rPr lang="en-US" dirty="0"/>
              <a:t> :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dirty="0" err="1"/>
              <a:t>Bijak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jeda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dimasa</a:t>
            </a:r>
            <a:r>
              <a:rPr lang="en-US" dirty="0"/>
              <a:t>  daring covid-19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0A552497-592C-4465-8AA3-D1037BA530A7}"/>
              </a:ext>
            </a:extLst>
          </p:cNvPr>
          <p:cNvSpPr/>
          <p:nvPr/>
        </p:nvSpPr>
        <p:spPr>
          <a:xfrm>
            <a:off x="4754880" y="3705860"/>
            <a:ext cx="2834642" cy="774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81099AE-46D9-4362-8301-BC7B78DF4D84}"/>
              </a:ext>
            </a:extLst>
          </p:cNvPr>
          <p:cNvSpPr txBox="1">
            <a:spLocks/>
          </p:cNvSpPr>
          <p:nvPr/>
        </p:nvSpPr>
        <p:spPr>
          <a:xfrm>
            <a:off x="4678680" y="3312160"/>
            <a:ext cx="2529840" cy="53086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i="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/>
              <a:t>Respon</a:t>
            </a:r>
            <a:r>
              <a:rPr lang="en-US" sz="3200" dirty="0"/>
              <a:t> Guru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2992134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141E4-DC0C-43A1-849A-C9A537CA2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Fitur</a:t>
            </a:r>
            <a:r>
              <a:rPr lang="en-US" sz="6000" dirty="0"/>
              <a:t> Classroom </a:t>
            </a:r>
            <a:endParaRPr lang="en-ID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2EF38-4384-4690-AFDA-630291DBA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660" y="2946401"/>
            <a:ext cx="3124200" cy="3134359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Forum</a:t>
            </a:r>
          </a:p>
          <a:p>
            <a:pPr marL="0" indent="0">
              <a:buNone/>
            </a:pPr>
            <a:r>
              <a:rPr lang="en-US" sz="3200" dirty="0"/>
              <a:t>Kelas</a:t>
            </a:r>
          </a:p>
          <a:p>
            <a:r>
              <a:rPr lang="en-US" sz="3200" dirty="0" err="1"/>
              <a:t>Anggota</a:t>
            </a:r>
            <a:endParaRPr lang="en-US" sz="3200" dirty="0"/>
          </a:p>
          <a:p>
            <a:r>
              <a:rPr lang="en-US" sz="3200" dirty="0"/>
              <a:t>Nilai</a:t>
            </a:r>
            <a:endParaRPr lang="en-ID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01FC7A6-C6BB-4F41-913B-3126C260D234}"/>
              </a:ext>
            </a:extLst>
          </p:cNvPr>
          <p:cNvSpPr txBox="1">
            <a:spLocks/>
          </p:cNvSpPr>
          <p:nvPr/>
        </p:nvSpPr>
        <p:spPr>
          <a:xfrm>
            <a:off x="5699760" y="2946400"/>
            <a:ext cx="3124200" cy="31343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sz="3200" dirty="0"/>
              <a:t>Forum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sz="3200" dirty="0"/>
              <a:t>Kelas</a:t>
            </a:r>
          </a:p>
          <a:p>
            <a:r>
              <a:rPr lang="en-US" sz="3200" dirty="0" err="1"/>
              <a:t>Anggota</a:t>
            </a:r>
            <a:endParaRPr lang="en-US" sz="3200" dirty="0"/>
          </a:p>
          <a:p>
            <a:pPr marL="0" indent="0">
              <a:buNone/>
            </a:pPr>
            <a:endParaRPr lang="en-ID" sz="32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BC8C7DF-6B78-4227-BC0D-F5EABEF55A89}"/>
              </a:ext>
            </a:extLst>
          </p:cNvPr>
          <p:cNvSpPr txBox="1">
            <a:spLocks/>
          </p:cNvSpPr>
          <p:nvPr/>
        </p:nvSpPr>
        <p:spPr>
          <a:xfrm>
            <a:off x="1089660" y="1892301"/>
            <a:ext cx="3124200" cy="84835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9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7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sz="3200" dirty="0" err="1"/>
              <a:t>Pengajar</a:t>
            </a:r>
            <a:endParaRPr lang="en-ID" sz="3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44E0F4-CA19-4AC0-8AEA-B1EC3B9B5BB2}"/>
              </a:ext>
            </a:extLst>
          </p:cNvPr>
          <p:cNvSpPr txBox="1">
            <a:spLocks/>
          </p:cNvSpPr>
          <p:nvPr/>
        </p:nvSpPr>
        <p:spPr>
          <a:xfrm>
            <a:off x="5699760" y="1948180"/>
            <a:ext cx="3124200" cy="787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n-US" sz="3200" dirty="0" err="1"/>
              <a:t>Peserta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3960536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7F405-1761-4153-89A2-70AED5AF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- Connected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02E25-7F0E-463F-B139-0C50D1518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Google Drive</a:t>
            </a:r>
          </a:p>
          <a:p>
            <a:r>
              <a:rPr lang="en-US" sz="2400" dirty="0"/>
              <a:t>Google </a:t>
            </a:r>
            <a:r>
              <a:rPr lang="en-US" sz="2400" dirty="0" err="1"/>
              <a:t>Formulir</a:t>
            </a:r>
            <a:endParaRPr lang="en-US" sz="2400" dirty="0"/>
          </a:p>
          <a:p>
            <a:r>
              <a:rPr lang="en-US" sz="2400" dirty="0"/>
              <a:t>Google sheet</a:t>
            </a:r>
          </a:p>
          <a:p>
            <a:r>
              <a:rPr lang="en-US" sz="2400" dirty="0"/>
              <a:t>Google  </a:t>
            </a:r>
            <a:r>
              <a:rPr lang="en-US" sz="2400" dirty="0" err="1"/>
              <a:t>gambar</a:t>
            </a:r>
            <a:endParaRPr lang="en-US" sz="2400" dirty="0"/>
          </a:p>
          <a:p>
            <a:r>
              <a:rPr lang="en-US" sz="2400" dirty="0"/>
              <a:t>Google Slide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584921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138B4-2570-4B97-AD90-044C5BF33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Aktifitas</a:t>
            </a:r>
            <a:r>
              <a:rPr lang="en-US" dirty="0"/>
              <a:t> </a:t>
            </a:r>
            <a:r>
              <a:rPr lang="en-US" dirty="0" err="1"/>
              <a:t>Pengajar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E39D0-6C67-424C-B63A-DD075582A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809241"/>
            <a:ext cx="4587240" cy="270763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Hanya</a:t>
            </a:r>
            <a:r>
              <a:rPr lang="en-US" sz="2400" dirty="0"/>
              <a:t> 1 kali di </a:t>
            </a:r>
            <a:r>
              <a:rPr lang="en-US" sz="2400" dirty="0" err="1"/>
              <a:t>awal</a:t>
            </a:r>
            <a:r>
              <a:rPr lang="en-US" sz="2400" dirty="0"/>
              <a:t> semester</a:t>
            </a:r>
          </a:p>
          <a:p>
            <a:pPr marL="990600" indent="-457200">
              <a:buFont typeface="Wingdings" panose="05000000000000000000" pitchFamily="2" charset="2"/>
              <a:buChar char="q"/>
            </a:pP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Akun</a:t>
            </a:r>
            <a:r>
              <a:rPr lang="en-US" sz="2400" dirty="0"/>
              <a:t> Google</a:t>
            </a:r>
          </a:p>
          <a:p>
            <a:pPr marL="990600" indent="-457200">
              <a:buFont typeface="Wingdings" panose="05000000000000000000" pitchFamily="2" charset="2"/>
              <a:buChar char="q"/>
            </a:pPr>
            <a:r>
              <a:rPr lang="en-US" sz="2400" dirty="0" err="1"/>
              <a:t>Membuat</a:t>
            </a:r>
            <a:r>
              <a:rPr lang="en-US" sz="2400" dirty="0"/>
              <a:t> Kelas            		</a:t>
            </a:r>
          </a:p>
          <a:p>
            <a:pPr marL="457200" indent="-457200">
              <a:buAutoNum type="arabicPeriod"/>
            </a:pPr>
            <a:endParaRPr lang="en-ID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018A80-9E45-4E65-9033-7FCE52A9797C}"/>
              </a:ext>
            </a:extLst>
          </p:cNvPr>
          <p:cNvSpPr/>
          <p:nvPr/>
        </p:nvSpPr>
        <p:spPr>
          <a:xfrm>
            <a:off x="5821680" y="2234320"/>
            <a:ext cx="5273040" cy="335091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/>
              <a:t>Rutinitas</a:t>
            </a:r>
            <a:r>
              <a:rPr lang="en-US" sz="2400" dirty="0"/>
              <a:t> </a:t>
            </a:r>
            <a:r>
              <a:rPr lang="en-US" sz="2400" dirty="0" err="1"/>
              <a:t>harian</a:t>
            </a:r>
            <a:endParaRPr lang="en-US" sz="2400" dirty="0"/>
          </a:p>
          <a:p>
            <a:pPr marL="808038" indent="-366713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441325" algn="l"/>
              </a:tabLst>
            </a:pP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pengumuman</a:t>
            </a:r>
            <a:endParaRPr lang="en-US" sz="2400" dirty="0"/>
          </a:p>
          <a:p>
            <a:pPr marL="808038" indent="-366713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441325" algn="l"/>
              </a:tabLst>
            </a:pP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materi</a:t>
            </a:r>
            <a:endParaRPr lang="en-US" sz="2400" dirty="0"/>
          </a:p>
          <a:p>
            <a:pPr marL="808038" indent="-366713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441325" algn="l"/>
              </a:tabLst>
            </a:pP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endParaRPr lang="en-US" sz="2400" dirty="0"/>
          </a:p>
          <a:p>
            <a:pPr marL="808038" indent="-366713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441325" algn="l"/>
              </a:tabLst>
            </a:pP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kuis</a:t>
            </a:r>
            <a:endParaRPr lang="en-US" sz="2400" dirty="0"/>
          </a:p>
          <a:p>
            <a:pPr marL="808038" indent="-366713">
              <a:lnSpc>
                <a:spcPct val="150000"/>
              </a:lnSpc>
              <a:buFont typeface="Wingdings" panose="05000000000000000000" pitchFamily="2" charset="2"/>
              <a:buChar char="q"/>
              <a:tabLst>
                <a:tab pos="441325" algn="l"/>
              </a:tabLst>
            </a:pP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961624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FED29-753C-4D7C-8C2B-B598C3ADE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Aktifitas</a:t>
            </a:r>
            <a:r>
              <a:rPr lang="en-US" dirty="0"/>
              <a:t> Google Classroom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7828A-C107-4B8E-AAD7-21740FC0A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98525" indent="-365125">
              <a:buFont typeface="Wingdings" panose="05000000000000000000" pitchFamily="2" charset="2"/>
              <a:buChar char="q"/>
            </a:pPr>
            <a:r>
              <a:rPr lang="en-US" sz="2800" dirty="0" err="1"/>
              <a:t>Mengelola</a:t>
            </a:r>
            <a:r>
              <a:rPr lang="en-US" sz="2800" dirty="0"/>
              <a:t> Forum</a:t>
            </a:r>
          </a:p>
          <a:p>
            <a:pPr marL="898525" indent="-365125">
              <a:buFont typeface="Wingdings" panose="05000000000000000000" pitchFamily="2" charset="2"/>
              <a:buChar char="q"/>
            </a:pPr>
            <a:r>
              <a:rPr lang="en-US" sz="2800" dirty="0" err="1"/>
              <a:t>Mengelola</a:t>
            </a:r>
            <a:r>
              <a:rPr lang="en-US" sz="2800" dirty="0"/>
              <a:t> </a:t>
            </a:r>
            <a:r>
              <a:rPr lang="en-US" sz="2800" dirty="0" err="1"/>
              <a:t>Tugas</a:t>
            </a:r>
            <a:r>
              <a:rPr lang="en-US" sz="2800" dirty="0"/>
              <a:t> Kelas</a:t>
            </a:r>
          </a:p>
          <a:p>
            <a:pPr marL="898525" indent="-365125">
              <a:buFont typeface="Wingdings" panose="05000000000000000000" pitchFamily="2" charset="2"/>
              <a:buChar char="q"/>
            </a:pPr>
            <a:r>
              <a:rPr lang="en-US" sz="2800" dirty="0" err="1"/>
              <a:t>Mengelola</a:t>
            </a:r>
            <a:r>
              <a:rPr lang="en-US" sz="2800" dirty="0"/>
              <a:t> </a:t>
            </a:r>
            <a:r>
              <a:rPr lang="en-US" sz="2800" dirty="0" err="1"/>
              <a:t>Anggota</a:t>
            </a:r>
            <a:endParaRPr lang="en-US" sz="2800" dirty="0"/>
          </a:p>
          <a:p>
            <a:pPr marL="898525" indent="-365125">
              <a:buFont typeface="Wingdings" panose="05000000000000000000" pitchFamily="2" charset="2"/>
              <a:buChar char="q"/>
            </a:pPr>
            <a:r>
              <a:rPr lang="en-US" sz="2800" dirty="0" err="1"/>
              <a:t>Mengelola</a:t>
            </a:r>
            <a:r>
              <a:rPr lang="en-US" sz="2800" dirty="0"/>
              <a:t> Nilai</a:t>
            </a:r>
          </a:p>
          <a:p>
            <a:pPr marL="898525" indent="-365125">
              <a:buFont typeface="Wingdings" panose="05000000000000000000" pitchFamily="2" charset="2"/>
              <a:buChar char="q"/>
            </a:pPr>
            <a:r>
              <a:rPr lang="en-US" sz="2800" dirty="0" err="1"/>
              <a:t>Pengaturan</a:t>
            </a:r>
            <a:r>
              <a:rPr lang="en-US" sz="2800" dirty="0"/>
              <a:t> (Setting)</a:t>
            </a:r>
          </a:p>
          <a:p>
            <a:pPr marL="898525" indent="-365125">
              <a:buFont typeface="Wingdings" panose="05000000000000000000" pitchFamily="2" charset="2"/>
              <a:buChar char="q"/>
            </a:pP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335148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B0B52-40C8-43FC-9178-E5C1FD2B3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workshop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28EE3-0D05-4D7D-B0CE-9A351C013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3561079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/>
              <a:t>Mengenal</a:t>
            </a:r>
            <a:r>
              <a:rPr lang="en-US" sz="2400" dirty="0"/>
              <a:t> </a:t>
            </a:r>
            <a:r>
              <a:rPr lang="en-US" sz="2400" dirty="0" err="1"/>
              <a:t>Fitur</a:t>
            </a:r>
            <a:r>
              <a:rPr lang="en-US" sz="2400" dirty="0"/>
              <a:t> google classroom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kelas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endParaRPr lang="en-US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tim</a:t>
            </a:r>
            <a:r>
              <a:rPr lang="en-US" sz="2400" dirty="0"/>
              <a:t> </a:t>
            </a:r>
            <a:r>
              <a:rPr lang="en-US" sz="2400" dirty="0" err="1"/>
              <a:t>pengajar</a:t>
            </a:r>
            <a:r>
              <a:rPr lang="en-US" sz="2400" dirty="0"/>
              <a:t>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/>
              <a:t>Mengundang</a:t>
            </a:r>
            <a:r>
              <a:rPr lang="en-US" sz="2400" dirty="0"/>
              <a:t> </a:t>
            </a:r>
            <a:r>
              <a:rPr lang="en-US" sz="2400" dirty="0" err="1"/>
              <a:t>siswa</a:t>
            </a:r>
            <a:endParaRPr lang="en-US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pengumuman</a:t>
            </a:r>
            <a:r>
              <a:rPr lang="en-US" sz="2400" dirty="0"/>
              <a:t> (forum)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/>
              <a:t>Upload </a:t>
            </a:r>
            <a:r>
              <a:rPr lang="en-US" sz="2400" dirty="0" err="1"/>
              <a:t>materi</a:t>
            </a:r>
            <a:r>
              <a:rPr lang="en-US" sz="2400" dirty="0"/>
              <a:t> </a:t>
            </a:r>
            <a:r>
              <a:rPr lang="en-US" sz="2400" dirty="0" err="1"/>
              <a:t>pelajaran</a:t>
            </a:r>
            <a:endParaRPr lang="en-US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/>
              <a:t>Upload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kuis</a:t>
            </a:r>
            <a:r>
              <a:rPr lang="en-US" sz="2400" dirty="0"/>
              <a:t> (</a:t>
            </a:r>
            <a:r>
              <a:rPr lang="en-US" sz="2400" dirty="0" err="1"/>
              <a:t>pilihan</a:t>
            </a:r>
            <a:r>
              <a:rPr lang="en-US" sz="2400" dirty="0"/>
              <a:t> </a:t>
            </a:r>
            <a:r>
              <a:rPr lang="en-US" sz="2400" dirty="0" err="1"/>
              <a:t>ganda</a:t>
            </a:r>
            <a:r>
              <a:rPr lang="en-US" sz="2400" dirty="0"/>
              <a:t>, essay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dan </a:t>
            </a:r>
            <a:r>
              <a:rPr lang="en-US" sz="2400" dirty="0" err="1"/>
              <a:t>kuis</a:t>
            </a:r>
            <a:endParaRPr lang="en-US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5965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7E038-9233-43EE-BE2F-62912FD23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Detailnya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DDA34-799B-426F-A0CD-5AB7DB8C4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400" dirty="0"/>
              <a:t>Kita </a:t>
            </a:r>
            <a:r>
              <a:rPr lang="en-US" sz="4400" dirty="0" err="1"/>
              <a:t>langsung</a:t>
            </a:r>
            <a:r>
              <a:rPr lang="en-US" sz="4400" dirty="0"/>
              <a:t> </a:t>
            </a:r>
            <a:r>
              <a:rPr lang="en-US" sz="4400" dirty="0" err="1"/>
              <a:t>praktek</a:t>
            </a:r>
            <a:r>
              <a:rPr lang="en-US" sz="4400" dirty="0"/>
              <a:t> </a:t>
            </a:r>
            <a:r>
              <a:rPr lang="en-US" sz="4400" dirty="0" err="1"/>
              <a:t>saja</a:t>
            </a:r>
            <a:r>
              <a:rPr lang="en-US" sz="4400" dirty="0"/>
              <a:t> </a:t>
            </a:r>
            <a:r>
              <a:rPr lang="en-US" sz="4400" dirty="0" err="1"/>
              <a:t>ya</a:t>
            </a:r>
            <a:r>
              <a:rPr lang="en-US" sz="4400" dirty="0"/>
              <a:t>.</a:t>
            </a:r>
          </a:p>
          <a:p>
            <a:r>
              <a:rPr lang="en-US" sz="4400" dirty="0" err="1"/>
              <a:t>Mohon</a:t>
            </a:r>
            <a:r>
              <a:rPr lang="en-US" sz="4400" dirty="0"/>
              <a:t> </a:t>
            </a:r>
            <a:r>
              <a:rPr lang="en-US" sz="4400" dirty="0" err="1"/>
              <a:t>disiapkan</a:t>
            </a:r>
            <a:r>
              <a:rPr lang="en-US" sz="4400" dirty="0"/>
              <a:t> :</a:t>
            </a:r>
          </a:p>
          <a:p>
            <a:r>
              <a:rPr lang="en-US" sz="4400" dirty="0"/>
              <a:t>1. file </a:t>
            </a:r>
            <a:r>
              <a:rPr lang="en-US" sz="4400" dirty="0" err="1"/>
              <a:t>materi</a:t>
            </a:r>
            <a:endParaRPr lang="en-US" sz="4400" dirty="0"/>
          </a:p>
          <a:p>
            <a:r>
              <a:rPr lang="en-US" sz="4400" dirty="0"/>
              <a:t>2. file </a:t>
            </a:r>
            <a:r>
              <a:rPr lang="en-US" sz="4400" dirty="0" err="1"/>
              <a:t>dokumen</a:t>
            </a:r>
            <a:r>
              <a:rPr lang="en-US" sz="4400" dirty="0"/>
              <a:t> </a:t>
            </a:r>
            <a:r>
              <a:rPr lang="en-US" sz="4400" dirty="0" err="1"/>
              <a:t>penugasan</a:t>
            </a:r>
            <a:endParaRPr lang="en-US" sz="4400" dirty="0"/>
          </a:p>
          <a:p>
            <a:r>
              <a:rPr lang="en-US" sz="4400" dirty="0"/>
              <a:t>3. file </a:t>
            </a:r>
            <a:r>
              <a:rPr lang="en-US" sz="4400" dirty="0" err="1"/>
              <a:t>soal</a:t>
            </a:r>
            <a:r>
              <a:rPr lang="en-US" sz="4400" dirty="0"/>
              <a:t> </a:t>
            </a:r>
            <a:r>
              <a:rPr lang="en-US" sz="4400" dirty="0" err="1"/>
              <a:t>quis</a:t>
            </a:r>
            <a:endParaRPr lang="en-US" sz="4400" dirty="0"/>
          </a:p>
          <a:p>
            <a:r>
              <a:rPr lang="en-US" sz="4400" dirty="0"/>
              <a:t>4. daftar email </a:t>
            </a:r>
            <a:r>
              <a:rPr lang="en-US" sz="4400" dirty="0" err="1"/>
              <a:t>peserta</a:t>
            </a:r>
            <a:endParaRPr lang="en-US" sz="44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276104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354124"/>
      </a:dk2>
      <a:lt2>
        <a:srgbClr val="EFECF0"/>
      </a:lt2>
      <a:accent1>
        <a:srgbClr val="5AB346"/>
      </a:accent1>
      <a:accent2>
        <a:srgbClr val="7FAD39"/>
      </a:accent2>
      <a:accent3>
        <a:srgbClr val="A6A541"/>
      </a:accent3>
      <a:accent4>
        <a:srgbClr val="B17E3B"/>
      </a:accent4>
      <a:accent5>
        <a:srgbClr val="C35F4D"/>
      </a:accent5>
      <a:accent6>
        <a:srgbClr val="B54461"/>
      </a:accent6>
      <a:hlink>
        <a:srgbClr val="C3734D"/>
      </a:hlink>
      <a:folHlink>
        <a:srgbClr val="878787"/>
      </a:folHlink>
    </a:clrScheme>
    <a:fontScheme name="Retrospect">
      <a:majorFont>
        <a:latin typeface="Sagona Extra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agona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202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Agency FB</vt:lpstr>
      <vt:lpstr>Calibri</vt:lpstr>
      <vt:lpstr>Sagona Book</vt:lpstr>
      <vt:lpstr>Sagona ExtraLight</vt:lpstr>
      <vt:lpstr>Wingdings</vt:lpstr>
      <vt:lpstr>RetrospectVTI</vt:lpstr>
      <vt:lpstr> Workshop Eletronic Learning </vt:lpstr>
      <vt:lpstr>Pembelajaran Online</vt:lpstr>
      <vt:lpstr>Persepsi Umum dan kendala daring</vt:lpstr>
      <vt:lpstr>Fitur Classroom </vt:lpstr>
      <vt:lpstr>Classroom - Connected</vt:lpstr>
      <vt:lpstr>Aktifitas Pengajar</vt:lpstr>
      <vt:lpstr>Aktifitas Google Classroom</vt:lpstr>
      <vt:lpstr>Target workshop </vt:lpstr>
      <vt:lpstr>Detailnya</vt:lpstr>
      <vt:lpstr>Demikian bapak ibu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Eletronic Learning</dc:title>
  <dc:creator>son sony</dc:creator>
  <cp:lastModifiedBy>son sony</cp:lastModifiedBy>
  <cp:revision>13</cp:revision>
  <dcterms:created xsi:type="dcterms:W3CDTF">2020-09-23T01:05:57Z</dcterms:created>
  <dcterms:modified xsi:type="dcterms:W3CDTF">2020-09-23T01:52:52Z</dcterms:modified>
</cp:coreProperties>
</file>